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GB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Objects="1"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B47B-6503-5840-AB83-F3924D66805E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36DA-C72D-6043-9F56-9654EA3886E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B47B-6503-5840-AB83-F3924D66805E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36DA-C72D-6043-9F56-9654EA3886E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B47B-6503-5840-AB83-F3924D66805E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36DA-C72D-6043-9F56-9654EA3886E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B47B-6503-5840-AB83-F3924D66805E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36DA-C72D-6043-9F56-9654EA3886E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B47B-6503-5840-AB83-F3924D66805E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36DA-C72D-6043-9F56-9654EA3886E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B47B-6503-5840-AB83-F3924D66805E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36DA-C72D-6043-9F56-9654EA3886E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B47B-6503-5840-AB83-F3924D66805E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36DA-C72D-6043-9F56-9654EA3886E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B47B-6503-5840-AB83-F3924D66805E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36DA-C72D-6043-9F56-9654EA3886E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B47B-6503-5840-AB83-F3924D66805E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36DA-C72D-6043-9F56-9654EA3886E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B47B-6503-5840-AB83-F3924D66805E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36DA-C72D-6043-9F56-9654EA3886E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1B47B-6503-5840-AB83-F3924D66805E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36DA-C72D-6043-9F56-9654EA3886E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1B47B-6503-5840-AB83-F3924D66805E}" type="datetimeFigureOut">
              <a:rPr lang="en-GB" smtClean="0"/>
              <a:t>31/08/2022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236DA-C72D-6043-9F56-9654EA3886E6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381000"/>
            <a:ext cx="8431078" cy="4648200"/>
          </a:xfrm>
          <a:prstGeom prst="rect">
            <a:avLst/>
          </a:prstGeom>
        </p:spPr>
      </p:pic>
      <p:sp>
        <p:nvSpPr>
          <p:cNvPr id="8" name="Isosceles Triangle 7"/>
          <p:cNvSpPr/>
          <p:nvPr/>
        </p:nvSpPr>
        <p:spPr>
          <a:xfrm>
            <a:off x="3200400" y="1828800"/>
            <a:ext cx="152400" cy="152400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Isosceles Triangle 8"/>
          <p:cNvSpPr/>
          <p:nvPr/>
        </p:nvSpPr>
        <p:spPr>
          <a:xfrm>
            <a:off x="3962400" y="2667000"/>
            <a:ext cx="152400" cy="152400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Isosceles Triangle 9"/>
          <p:cNvSpPr/>
          <p:nvPr/>
        </p:nvSpPr>
        <p:spPr>
          <a:xfrm>
            <a:off x="3200400" y="2209800"/>
            <a:ext cx="152400" cy="152400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Isosceles Triangle 10"/>
          <p:cNvSpPr/>
          <p:nvPr/>
        </p:nvSpPr>
        <p:spPr>
          <a:xfrm>
            <a:off x="3505200" y="2286000"/>
            <a:ext cx="152400" cy="152400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Diamond 11"/>
          <p:cNvSpPr/>
          <p:nvPr/>
        </p:nvSpPr>
        <p:spPr>
          <a:xfrm>
            <a:off x="6096000" y="3200400"/>
            <a:ext cx="152400" cy="152400"/>
          </a:xfrm>
          <a:prstGeom prst="diamond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Diamond 12"/>
          <p:cNvSpPr/>
          <p:nvPr/>
        </p:nvSpPr>
        <p:spPr>
          <a:xfrm>
            <a:off x="6096000" y="3505200"/>
            <a:ext cx="152400" cy="152400"/>
          </a:xfrm>
          <a:prstGeom prst="diamond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Diamond 13"/>
          <p:cNvSpPr/>
          <p:nvPr/>
        </p:nvSpPr>
        <p:spPr>
          <a:xfrm flipV="1">
            <a:off x="7239000" y="2057400"/>
            <a:ext cx="152400" cy="152400"/>
          </a:xfrm>
          <a:prstGeom prst="diamond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Isosceles Triangle 15"/>
          <p:cNvSpPr/>
          <p:nvPr/>
        </p:nvSpPr>
        <p:spPr>
          <a:xfrm>
            <a:off x="3276600" y="5486400"/>
            <a:ext cx="152400" cy="152400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Diamond 16"/>
          <p:cNvSpPr/>
          <p:nvPr/>
        </p:nvSpPr>
        <p:spPr>
          <a:xfrm flipH="1" flipV="1">
            <a:off x="3276600" y="6019800"/>
            <a:ext cx="152400" cy="228600"/>
          </a:xfrm>
          <a:prstGeom prst="diamond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3657600" y="53340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New post &amp; sign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733800" y="5925234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New sign on existing pole</a:t>
            </a:r>
          </a:p>
        </p:txBody>
      </p:sp>
      <p:sp>
        <p:nvSpPr>
          <p:cNvPr id="20" name="Diamond 19"/>
          <p:cNvSpPr/>
          <p:nvPr/>
        </p:nvSpPr>
        <p:spPr>
          <a:xfrm>
            <a:off x="5867400" y="3048000"/>
            <a:ext cx="152400" cy="152400"/>
          </a:xfrm>
          <a:prstGeom prst="diamond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Isosceles Triangle 15"/>
          <p:cNvSpPr/>
          <p:nvPr/>
        </p:nvSpPr>
        <p:spPr>
          <a:xfrm>
            <a:off x="3276600" y="5486400"/>
            <a:ext cx="152400" cy="152400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Diamond 16"/>
          <p:cNvSpPr/>
          <p:nvPr/>
        </p:nvSpPr>
        <p:spPr>
          <a:xfrm flipH="1" flipV="1">
            <a:off x="3276600" y="6019800"/>
            <a:ext cx="152400" cy="228600"/>
          </a:xfrm>
          <a:prstGeom prst="diamond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3657600" y="53340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New post &amp; sign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733800" y="5925234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New sign on existing pole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533400"/>
            <a:ext cx="8128000" cy="3746500"/>
          </a:xfrm>
          <a:prstGeom prst="rect">
            <a:avLst/>
          </a:prstGeom>
        </p:spPr>
      </p:pic>
      <p:sp>
        <p:nvSpPr>
          <p:cNvPr id="21" name="Isosceles Triangle 20"/>
          <p:cNvSpPr/>
          <p:nvPr/>
        </p:nvSpPr>
        <p:spPr>
          <a:xfrm>
            <a:off x="5562600" y="1524000"/>
            <a:ext cx="152400" cy="152400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Isosceles Triangle 21"/>
          <p:cNvSpPr/>
          <p:nvPr/>
        </p:nvSpPr>
        <p:spPr>
          <a:xfrm>
            <a:off x="5715000" y="1981200"/>
            <a:ext cx="152400" cy="152400"/>
          </a:xfrm>
          <a:prstGeom prst="triangl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18</Words>
  <Application>Microsoft Macintosh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Juliet A Stuttard</dc:creator>
  <cp:lastModifiedBy>Parish Clerk Edith Weston</cp:lastModifiedBy>
  <cp:revision>2</cp:revision>
  <dcterms:created xsi:type="dcterms:W3CDTF">2022-08-30T16:28:56Z</dcterms:created>
  <dcterms:modified xsi:type="dcterms:W3CDTF">2022-08-31T09:59:09Z</dcterms:modified>
</cp:coreProperties>
</file>